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6AFB78-9BA2-4733-BEDC-A2C1CB6576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030496-9434-46E5-9101-DC6058C55E70}" type="datetimeFigureOut">
              <a:rPr lang="en-US" smtClean="0"/>
              <a:t>9/21/2014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 Get Caught Up in Revenue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Alyssa Martinez</a:t>
            </a:r>
          </a:p>
          <a:p>
            <a:r>
              <a:rPr lang="en-US" sz="2400" dirty="0" smtClean="0"/>
              <a:t>Marketing in Sport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7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Rule #5- Operate on the feet </a:t>
            </a:r>
          </a:p>
          <a:p>
            <a:r>
              <a:rPr lang="en-US" sz="2400" dirty="0" smtClean="0"/>
              <a:t>Footwork</a:t>
            </a:r>
          </a:p>
          <a:p>
            <a:pPr lvl="1"/>
            <a:r>
              <a:rPr lang="en-US" sz="2200" dirty="0" smtClean="0"/>
              <a:t>Start with the feet </a:t>
            </a:r>
          </a:p>
          <a:p>
            <a:pPr lvl="1"/>
            <a:r>
              <a:rPr lang="en-US" sz="2200" dirty="0" smtClean="0"/>
              <a:t>Not the brains</a:t>
            </a:r>
          </a:p>
          <a:p>
            <a:pPr lvl="1"/>
            <a:r>
              <a:rPr lang="en-US" sz="2200" dirty="0" smtClean="0"/>
              <a:t>Not the product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the feet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a company is struggling, you generally find the sales </a:t>
            </a:r>
            <a:r>
              <a:rPr lang="en-US" sz="2400" dirty="0" smtClean="0"/>
              <a:t>staff with:</a:t>
            </a:r>
            <a:endParaRPr lang="en-US" sz="2400" dirty="0"/>
          </a:p>
          <a:p>
            <a:pPr lvl="1"/>
            <a:r>
              <a:rPr lang="en-US" sz="2200" dirty="0"/>
              <a:t>Low morale</a:t>
            </a:r>
          </a:p>
          <a:p>
            <a:pPr lvl="1"/>
            <a:r>
              <a:rPr lang="en-US" sz="2200" dirty="0"/>
              <a:t>Inadequate training</a:t>
            </a:r>
          </a:p>
          <a:p>
            <a:pPr lvl="1"/>
            <a:r>
              <a:rPr lang="en-US" sz="2200" dirty="0"/>
              <a:t>Too few sales calls on new prospects</a:t>
            </a:r>
          </a:p>
          <a:p>
            <a:pPr lvl="1"/>
            <a:r>
              <a:rPr lang="en-US" sz="2200" dirty="0"/>
              <a:t>Not enough sales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468</TotalTime>
  <Words>66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Chapter 5: Get Caught Up in Revenue </vt:lpstr>
      <vt:lpstr>Main messages</vt:lpstr>
      <vt:lpstr>Start with the feet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2014-09-21T20:15:10Z</dcterms:created>
  <dcterms:modified xsi:type="dcterms:W3CDTF">2014-09-22T04:03:45Z</dcterms:modified>
</cp:coreProperties>
</file>